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9144000" cy="5143500" type="screen16x9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D887D42-CD78-31F0-7457-7DE43E512A08}" v="4" dt="2025-12-03T16:21:37.38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8" d="100"/>
          <a:sy n="118" d="100"/>
        </p:scale>
        <p:origin x="-594" y="-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28DA0F-1F61-DA7F-8039-E7DED286A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3A9BE3-A151-4077-89DC-68B112F2106B}" type="datetimeFigureOut">
              <a:rPr lang="fr-CA"/>
              <a:pPr>
                <a:defRPr/>
              </a:pPr>
              <a:t>2025-12-05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9C59E7-A170-8917-7A81-2E566E278B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F4B25-19FE-E618-F0CC-CDA920121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671ED8-5692-472E-84CF-54BA73DB825C}" type="slidenum">
              <a:rPr lang="fr-CA" altLang="fr-FR"/>
              <a:pPr/>
              <a:t>‹n°›</a:t>
            </a:fld>
            <a:endParaRPr lang="fr-CA" altLang="fr-FR"/>
          </a:p>
        </p:txBody>
      </p:sp>
    </p:spTree>
    <p:extLst>
      <p:ext uri="{BB962C8B-B14F-4D97-AF65-F5344CB8AC3E}">
        <p14:creationId xmlns:p14="http://schemas.microsoft.com/office/powerpoint/2010/main" val="4277512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80E311-626D-7902-CEA8-CB9021CA6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5EA812-3EF3-4F52-90E2-18F199B214B2}" type="datetimeFigureOut">
              <a:rPr lang="fr-CA"/>
              <a:pPr>
                <a:defRPr/>
              </a:pPr>
              <a:t>2025-12-05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4C27D3-5E9C-857E-BDDE-502B70C373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CABF91-8E1E-A37B-6107-17C9E2D8E6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FFB74F-3997-4133-9AE5-902110251998}" type="slidenum">
              <a:rPr lang="fr-CA" altLang="fr-FR"/>
              <a:pPr/>
              <a:t>‹n°›</a:t>
            </a:fld>
            <a:endParaRPr lang="fr-CA" altLang="fr-FR"/>
          </a:p>
        </p:txBody>
      </p:sp>
    </p:spTree>
    <p:extLst>
      <p:ext uri="{BB962C8B-B14F-4D97-AF65-F5344CB8AC3E}">
        <p14:creationId xmlns:p14="http://schemas.microsoft.com/office/powerpoint/2010/main" val="207730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32717E-3F28-3B9B-6BE1-8D51831157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64DC0C-341C-4789-8CCD-695E8FCCD718}" type="datetimeFigureOut">
              <a:rPr lang="fr-CA"/>
              <a:pPr>
                <a:defRPr/>
              </a:pPr>
              <a:t>2025-12-05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AC1B7E-AD07-8EE6-E7D9-223D20E889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9F15C1-346B-430F-2824-72092E8EF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4CB620-90EF-4E2C-8BB5-7311F5B2FB32}" type="slidenum">
              <a:rPr lang="fr-CA" altLang="fr-FR"/>
              <a:pPr/>
              <a:t>‹n°›</a:t>
            </a:fld>
            <a:endParaRPr lang="fr-CA" altLang="fr-FR"/>
          </a:p>
        </p:txBody>
      </p:sp>
    </p:spTree>
    <p:extLst>
      <p:ext uri="{BB962C8B-B14F-4D97-AF65-F5344CB8AC3E}">
        <p14:creationId xmlns:p14="http://schemas.microsoft.com/office/powerpoint/2010/main" val="1773558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7D8223-3D8A-5702-CB15-6C619F05F2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A5FCB4-4288-4AB4-97AB-D2FEACC6C248}" type="datetimeFigureOut">
              <a:rPr lang="fr-CA"/>
              <a:pPr>
                <a:defRPr/>
              </a:pPr>
              <a:t>2025-12-05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22738A-2619-3F59-7EE8-C77305310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A7B6A1-F7B4-8F82-29D1-9212B754C6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D705F1-356B-408C-BF5B-C9D1A7D0C3CB}" type="slidenum">
              <a:rPr lang="fr-CA" altLang="fr-FR"/>
              <a:pPr/>
              <a:t>‹n°›</a:t>
            </a:fld>
            <a:endParaRPr lang="fr-CA" altLang="fr-FR"/>
          </a:p>
        </p:txBody>
      </p:sp>
    </p:spTree>
    <p:extLst>
      <p:ext uri="{BB962C8B-B14F-4D97-AF65-F5344CB8AC3E}">
        <p14:creationId xmlns:p14="http://schemas.microsoft.com/office/powerpoint/2010/main" val="2241621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B26B4D-EBCA-2D8A-B75E-20AC7C113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6F8166-015B-4A1C-B27A-88A2DCE26323}" type="datetimeFigureOut">
              <a:rPr lang="fr-CA"/>
              <a:pPr>
                <a:defRPr/>
              </a:pPr>
              <a:t>2025-12-05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49E3C3-BDEF-BF53-F95C-C7FBCDA3F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8F7DF0-408F-D579-C1CC-A8C953CFE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850D94-D63D-479E-B0B6-9B753BD82793}" type="slidenum">
              <a:rPr lang="fr-CA" altLang="fr-FR"/>
              <a:pPr/>
              <a:t>‹n°›</a:t>
            </a:fld>
            <a:endParaRPr lang="fr-CA" altLang="fr-FR"/>
          </a:p>
        </p:txBody>
      </p:sp>
    </p:spTree>
    <p:extLst>
      <p:ext uri="{BB962C8B-B14F-4D97-AF65-F5344CB8AC3E}">
        <p14:creationId xmlns:p14="http://schemas.microsoft.com/office/powerpoint/2010/main" val="17701079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A1B91BC-6A02-5A55-7397-F56F62B89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C110ED-84B5-4643-A152-24F2C43B17E3}" type="datetimeFigureOut">
              <a:rPr lang="fr-CA"/>
              <a:pPr>
                <a:defRPr/>
              </a:pPr>
              <a:t>2025-12-05</a:t>
            </a:fld>
            <a:endParaRPr lang="fr-CA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F5E71C5-A16E-0EBE-BC2D-0E390EFBB8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71A7962-21CB-DBB6-9AFC-5F98D1B87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461A20-EE8A-4C50-AA66-0D245E974982}" type="slidenum">
              <a:rPr lang="fr-CA" altLang="fr-FR"/>
              <a:pPr/>
              <a:t>‹n°›</a:t>
            </a:fld>
            <a:endParaRPr lang="fr-CA" altLang="fr-FR"/>
          </a:p>
        </p:txBody>
      </p:sp>
    </p:spTree>
    <p:extLst>
      <p:ext uri="{BB962C8B-B14F-4D97-AF65-F5344CB8AC3E}">
        <p14:creationId xmlns:p14="http://schemas.microsoft.com/office/powerpoint/2010/main" val="2373440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A1AAD9F-3459-F2B7-B236-A312B6846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36FE36-F2A0-4C1A-AEF5-B5B2ECB1DA8D}" type="datetimeFigureOut">
              <a:rPr lang="fr-CA"/>
              <a:pPr>
                <a:defRPr/>
              </a:pPr>
              <a:t>2025-12-05</a:t>
            </a:fld>
            <a:endParaRPr lang="fr-CA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BC9BD48-7F1B-7F4F-47DE-4191F24FB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9F73235E-2D87-CE9B-3F25-86A696D2C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6524AE-10BA-4D76-B78C-4293A07B471F}" type="slidenum">
              <a:rPr lang="fr-CA" altLang="fr-FR"/>
              <a:pPr/>
              <a:t>‹n°›</a:t>
            </a:fld>
            <a:endParaRPr lang="fr-CA" altLang="fr-FR"/>
          </a:p>
        </p:txBody>
      </p:sp>
    </p:spTree>
    <p:extLst>
      <p:ext uri="{BB962C8B-B14F-4D97-AF65-F5344CB8AC3E}">
        <p14:creationId xmlns:p14="http://schemas.microsoft.com/office/powerpoint/2010/main" val="1255261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C3E66AFA-DDA7-9EF7-EFB1-11906CC450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E2054E-1B75-4ED1-B073-AC6D731472EA}" type="datetimeFigureOut">
              <a:rPr lang="fr-CA"/>
              <a:pPr>
                <a:defRPr/>
              </a:pPr>
              <a:t>2025-12-05</a:t>
            </a:fld>
            <a:endParaRPr lang="fr-CA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3279B015-9945-2545-16E7-49718186BA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B50AD47E-CBF5-6394-4176-6ABD75D93C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405658-278E-403D-8788-FC5597CA099A}" type="slidenum">
              <a:rPr lang="fr-CA" altLang="fr-FR"/>
              <a:pPr/>
              <a:t>‹n°›</a:t>
            </a:fld>
            <a:endParaRPr lang="fr-CA" altLang="fr-FR"/>
          </a:p>
        </p:txBody>
      </p:sp>
    </p:spTree>
    <p:extLst>
      <p:ext uri="{BB962C8B-B14F-4D97-AF65-F5344CB8AC3E}">
        <p14:creationId xmlns:p14="http://schemas.microsoft.com/office/powerpoint/2010/main" val="2329998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CE7D0690-C668-9C27-AF93-30CC13ABE6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E366E4-EB26-4DEC-9BFA-531E98B27093}" type="datetimeFigureOut">
              <a:rPr lang="fr-CA"/>
              <a:pPr>
                <a:defRPr/>
              </a:pPr>
              <a:t>2025-12-05</a:t>
            </a:fld>
            <a:endParaRPr lang="fr-CA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48917A76-DFD9-6B59-FBB0-A0D2832CF7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2BF70F8-04FF-7A49-760F-15CB74838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801724-BA76-4752-9EF0-BC90F79FE26A}" type="slidenum">
              <a:rPr lang="fr-CA" altLang="fr-FR"/>
              <a:pPr/>
              <a:t>‹n°›</a:t>
            </a:fld>
            <a:endParaRPr lang="fr-CA" altLang="fr-FR"/>
          </a:p>
        </p:txBody>
      </p:sp>
    </p:spTree>
    <p:extLst>
      <p:ext uri="{BB962C8B-B14F-4D97-AF65-F5344CB8AC3E}">
        <p14:creationId xmlns:p14="http://schemas.microsoft.com/office/powerpoint/2010/main" val="1798058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F97AA77-397E-BFE2-B56F-070A6CDA9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D81121-DE99-4B25-B1A6-FEDDC5CEFCF8}" type="datetimeFigureOut">
              <a:rPr lang="fr-CA"/>
              <a:pPr>
                <a:defRPr/>
              </a:pPr>
              <a:t>2025-12-05</a:t>
            </a:fld>
            <a:endParaRPr lang="fr-CA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79A01F2-2A49-8969-E4E8-F951D5AD7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F36EB9E-B9C7-1CE9-FE12-E62AE94F7A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2D28B3-2EDB-4846-9878-D7BC46F81610}" type="slidenum">
              <a:rPr lang="fr-CA" altLang="fr-FR"/>
              <a:pPr/>
              <a:t>‹n°›</a:t>
            </a:fld>
            <a:endParaRPr lang="fr-CA" altLang="fr-FR"/>
          </a:p>
        </p:txBody>
      </p:sp>
    </p:spTree>
    <p:extLst>
      <p:ext uri="{BB962C8B-B14F-4D97-AF65-F5344CB8AC3E}">
        <p14:creationId xmlns:p14="http://schemas.microsoft.com/office/powerpoint/2010/main" val="561112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C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CF30E83-ED72-DB61-479F-B5ECCC13E6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83A9F9-98E2-478A-A03D-E114A01D6EBB}" type="datetimeFigureOut">
              <a:rPr lang="fr-CA"/>
              <a:pPr>
                <a:defRPr/>
              </a:pPr>
              <a:t>2025-12-05</a:t>
            </a:fld>
            <a:endParaRPr lang="fr-CA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C575202-FFC7-259B-FFD7-5E0B1ECC1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A4B2D8A-A5CE-11C2-565E-433410680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4C799C-5FB3-4505-AAA8-7D3E4A498B9D}" type="slidenum">
              <a:rPr lang="fr-CA" altLang="fr-FR"/>
              <a:pPr/>
              <a:t>‹n°›</a:t>
            </a:fld>
            <a:endParaRPr lang="fr-CA" altLang="fr-FR"/>
          </a:p>
        </p:txBody>
      </p:sp>
    </p:spTree>
    <p:extLst>
      <p:ext uri="{BB962C8B-B14F-4D97-AF65-F5344CB8AC3E}">
        <p14:creationId xmlns:p14="http://schemas.microsoft.com/office/powerpoint/2010/main" val="3662529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B0B73122-BF4A-CAAB-CFF1-3304C66D9F8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fr-CA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55E19290-382F-528E-D180-C3FF9EC0728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fr-CA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8F2AC4-A7AD-F143-252F-17E35C0F70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26C3149-BC72-4A2C-888A-DD884803E32F}" type="datetimeFigureOut">
              <a:rPr lang="fr-CA"/>
              <a:pPr>
                <a:defRPr/>
              </a:pPr>
              <a:t>2025-12-05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B40889-7A66-DF77-633A-9DCCC3A447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F8D5B6-DDA0-6DB1-48A1-F1C60AFDE9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2981A43B-A7D0-4F63-A10B-C29619248A30}" type="slidenum">
              <a:rPr lang="fr-CA" altLang="fr-FR"/>
              <a:pPr/>
              <a:t>‹n°›</a:t>
            </a:fld>
            <a:endParaRPr lang="fr-CA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Box 4">
            <a:extLst>
              <a:ext uri="{FF2B5EF4-FFF2-40B4-BE49-F238E27FC236}">
                <a16:creationId xmlns:a16="http://schemas.microsoft.com/office/drawing/2014/main" id="{8223CF7C-245C-5A0C-2F27-8BEC293925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6947" y="2005848"/>
            <a:ext cx="7641276" cy="132343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anchor="t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n-CA" sz="4000">
                <a:solidFill>
                  <a:srgbClr val="FF0000"/>
                </a:solidFill>
                <a:latin typeface="Calibri"/>
                <a:cs typeface="Calibri"/>
              </a:rPr>
              <a:t>INSERT PRESENTATION TITLE</a:t>
            </a:r>
          </a:p>
          <a:p>
            <a:pPr algn="ctr">
              <a:spcBef>
                <a:spcPct val="0"/>
              </a:spcBef>
              <a:buNone/>
            </a:pPr>
            <a:r>
              <a:rPr lang="en-CA" sz="4000" dirty="0">
                <a:solidFill>
                  <a:srgbClr val="FF0000"/>
                </a:solidFill>
                <a:latin typeface="Calibri"/>
                <a:cs typeface="Calibri"/>
              </a:rPr>
              <a:t>AND AUTHORS NAMES</a:t>
            </a:r>
            <a:endParaRPr lang="en-CA" sz="4000" dirty="0">
              <a:solidFill>
                <a:srgbClr val="FF0000"/>
              </a:solidFill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c24bc37-9d22-449c-9674-d40aa4837ca3" xsi:nil="true"/>
    <lcf76f155ced4ddcb4097134ff3c332f xmlns="3e6f7e6c-8593-4d25-accb-11f64ce3c340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6333F0F9769B64FB8F7BC10B6453417" ma:contentTypeVersion="17" ma:contentTypeDescription="Crée un document." ma:contentTypeScope="" ma:versionID="b0104f0d77eb373f0d9d98b03efa8e53">
  <xsd:schema xmlns:xsd="http://www.w3.org/2001/XMLSchema" xmlns:xs="http://www.w3.org/2001/XMLSchema" xmlns:p="http://schemas.microsoft.com/office/2006/metadata/properties" xmlns:ns2="3e6f7e6c-8593-4d25-accb-11f64ce3c340" xmlns:ns3="5c24bc37-9d22-449c-9674-d40aa4837ca3" targetNamespace="http://schemas.microsoft.com/office/2006/metadata/properties" ma:root="true" ma:fieldsID="bca6f289c68aaf3b037cd8c8a3557e93" ns2:_="" ns3:_="">
    <xsd:import namespace="3e6f7e6c-8593-4d25-accb-11f64ce3c340"/>
    <xsd:import namespace="5c24bc37-9d22-449c-9674-d40aa4837ca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6f7e6c-8593-4d25-accb-11f64ce3c34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Balises d’images" ma:readOnly="false" ma:fieldId="{5cf76f15-5ced-4ddc-b409-7134ff3c332f}" ma:taxonomyMulti="true" ma:sspId="db0c000f-b38f-4be4-bc55-b00a9cf8ba0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24bc37-9d22-449c-9674-d40aa4837ca3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e9b875eb-3cfd-4873-8135-7234790db090}" ma:internalName="TaxCatchAll" ma:showField="CatchAllData" ma:web="5c24bc37-9d22-449c-9674-d40aa4837ca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E93B479-9914-40B1-9413-B4B32F2AABA6}">
  <ds:schemaRefs>
    <ds:schemaRef ds:uri="http://schemas.microsoft.com/office/2006/metadata/properties"/>
    <ds:schemaRef ds:uri="http://schemas.microsoft.com/office/infopath/2007/PartnerControls"/>
    <ds:schemaRef ds:uri="5c24bc37-9d22-449c-9674-d40aa4837ca3"/>
    <ds:schemaRef ds:uri="3e6f7e6c-8593-4d25-accb-11f64ce3c340"/>
  </ds:schemaRefs>
</ds:datastoreItem>
</file>

<file path=customXml/itemProps2.xml><?xml version="1.0" encoding="utf-8"?>
<ds:datastoreItem xmlns:ds="http://schemas.openxmlformats.org/officeDocument/2006/customXml" ds:itemID="{AF55F5FF-63E2-4995-83A3-8EB821A4124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2CB6209-9A2D-4A30-A54E-C106A8EB8BC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e6f7e6c-8593-4d25-accb-11f64ce3c340"/>
    <ds:schemaRef ds:uri="5c24bc37-9d22-449c-9674-d40aa4837ca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11</Words>
  <Application>Microsoft Office PowerPoint</Application>
  <PresentationFormat>Affichage à l'écran (16:9)</PresentationFormat>
  <Paragraphs>3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Office Theme</vt:lpstr>
      <vt:lpstr>Présentation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Perichaud</dc:creator>
  <cp:lastModifiedBy>Thomas</cp:lastModifiedBy>
  <cp:revision>97</cp:revision>
  <dcterms:created xsi:type="dcterms:W3CDTF">2013-01-03T22:07:02Z</dcterms:created>
  <dcterms:modified xsi:type="dcterms:W3CDTF">2025-12-05T14:07:13Z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0x01010036333F0F9769B64FB8F7BC10B6453417</vt:lpwstr>
  </property>
  <property fmtid="{D5CDD505-2E9C-101B-9397-08002B2CF9AE}" pid="3" name="MediaServiceImageTags">
    <vt:lpwstr/>
  </property>
</Properties>
</file>